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6FF29A39-D985-4414-9D34-28699554FB64}" type="datetimeFigureOut">
              <a:rPr lang="en-US" smtClean="0"/>
              <a:pPr/>
              <a:t>4/16/2012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6E3EAAE9-4F70-47D1-8F73-76E0776B3FB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9A39-D985-4414-9D34-28699554FB64}" type="datetimeFigureOut">
              <a:rPr lang="en-US" smtClean="0"/>
              <a:pPr/>
              <a:t>4/16/2012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AAE9-4F70-47D1-8F73-76E0776B3FB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9A39-D985-4414-9D34-28699554FB64}" type="datetimeFigureOut">
              <a:rPr lang="en-US" smtClean="0"/>
              <a:pPr/>
              <a:t>4/16/2012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AAE9-4F70-47D1-8F73-76E0776B3FB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6FF29A39-D985-4414-9D34-28699554FB64}" type="datetimeFigureOut">
              <a:rPr lang="en-US" smtClean="0"/>
              <a:pPr/>
              <a:t>4/16/2012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6E3EAAE9-4F70-47D1-8F73-76E0776B3FB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6FF29A39-D985-4414-9D34-28699554FB64}" type="datetimeFigureOut">
              <a:rPr lang="en-US" smtClean="0"/>
              <a:pPr/>
              <a:t>4/16/2012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6E3EAAE9-4F70-47D1-8F73-76E0776B3FB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9A39-D985-4414-9D34-28699554FB64}" type="datetimeFigureOut">
              <a:rPr lang="en-US" smtClean="0"/>
              <a:pPr/>
              <a:t>4/16/2012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AAE9-4F70-47D1-8F73-76E0776B3FB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9A39-D985-4414-9D34-28699554FB64}" type="datetimeFigureOut">
              <a:rPr lang="en-US" smtClean="0"/>
              <a:pPr/>
              <a:t>4/16/2012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AAE9-4F70-47D1-8F73-76E0776B3FB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FF29A39-D985-4414-9D34-28699554FB64}" type="datetimeFigureOut">
              <a:rPr lang="en-US" smtClean="0"/>
              <a:pPr/>
              <a:t>4/16/2012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6E3EAAE9-4F70-47D1-8F73-76E0776B3FB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9A39-D985-4414-9D34-28699554FB64}" type="datetimeFigureOut">
              <a:rPr lang="en-US" smtClean="0"/>
              <a:pPr/>
              <a:t>4/16/2012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EAAE9-4F70-47D1-8F73-76E0776B3FB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6FF29A39-D985-4414-9D34-28699554FB64}" type="datetimeFigureOut">
              <a:rPr lang="en-US" smtClean="0"/>
              <a:pPr/>
              <a:t>4/16/2012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6E3EAAE9-4F70-47D1-8F73-76E0776B3FB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FF29A39-D985-4414-9D34-28699554FB64}" type="datetimeFigureOut">
              <a:rPr lang="en-US" smtClean="0"/>
              <a:pPr/>
              <a:t>4/16/2012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6E3EAAE9-4F70-47D1-8F73-76E0776B3FB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6FF29A39-D985-4414-9D34-28699554FB64}" type="datetimeFigureOut">
              <a:rPr lang="en-US" smtClean="0"/>
              <a:pPr/>
              <a:t>4/16/2012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6E3EAAE9-4F70-47D1-8F73-76E0776B3FB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uclahousingtour.com/" TargetMode="Externa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http://www.tweisner.com/yahoo_site_admin/assets/images/UCLA_Logo.3501312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533400"/>
            <a:ext cx="3912972" cy="2895600"/>
          </a:xfrm>
          <a:prstGeom prst="rect">
            <a:avLst/>
          </a:prstGeom>
          <a:noFill/>
        </p:spPr>
      </p:pic>
      <p:pic>
        <p:nvPicPr>
          <p:cNvPr id="4" name="Picture 3" descr="bruin bea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91000" y="3429000"/>
            <a:ext cx="3886200" cy="29131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7315200" cy="762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The Hill- </a:t>
            </a:r>
            <a:r>
              <a:rPr lang="en-US" sz="3600" dirty="0" smtClean="0">
                <a:solidFill>
                  <a:srgbClr val="FF9900"/>
                </a:solidFill>
              </a:rPr>
              <a:t>Dining</a:t>
            </a:r>
            <a:endParaRPr lang="en-US" sz="3600" dirty="0">
              <a:solidFill>
                <a:srgbClr val="FF9900"/>
              </a:solidFill>
            </a:endParaRPr>
          </a:p>
        </p:txBody>
      </p:sp>
      <p:pic>
        <p:nvPicPr>
          <p:cNvPr id="6" name="Picture 5" descr="BruinCafeExteriorSign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" y="4419600"/>
            <a:ext cx="2640740" cy="1981200"/>
          </a:xfrm>
          <a:prstGeom prst="rect">
            <a:avLst/>
          </a:prstGeom>
        </p:spPr>
      </p:pic>
      <p:pic>
        <p:nvPicPr>
          <p:cNvPr id="7" name="Picture 6" descr="image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600" y="4038600"/>
            <a:ext cx="3235031" cy="2269350"/>
          </a:xfrm>
          <a:prstGeom prst="rect">
            <a:avLst/>
          </a:prstGeom>
        </p:spPr>
      </p:pic>
      <p:pic>
        <p:nvPicPr>
          <p:cNvPr id="4" name="Content Placeholder 3" descr="10312011381.JPG"/>
          <p:cNvPicPr>
            <a:picLocks noGrp="1" noChangeAspect="1"/>
          </p:cNvPicPr>
          <p:nvPr>
            <p:ph sz="quarter" idx="1"/>
          </p:nvPr>
        </p:nvPicPr>
        <p:blipFill>
          <a:blip r:embed="rId4" cstate="print"/>
          <a:stretch>
            <a:fillRect/>
          </a:stretch>
        </p:blipFill>
        <p:spPr>
          <a:xfrm>
            <a:off x="2667000" y="1066800"/>
            <a:ext cx="2639484" cy="1979613"/>
          </a:xfrm>
        </p:spPr>
      </p:pic>
      <p:pic>
        <p:nvPicPr>
          <p:cNvPr id="9" name="Picture 8" descr="RendezvousExteriorSign1-630x350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38800" y="1524000"/>
            <a:ext cx="3076575" cy="1709208"/>
          </a:xfrm>
          <a:prstGeom prst="rect">
            <a:avLst/>
          </a:prstGeom>
        </p:spPr>
      </p:pic>
      <p:pic>
        <p:nvPicPr>
          <p:cNvPr id="8" name="Picture 7" descr="th_Main634348306799071485_De-Neve-Dining500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1000" y="1981200"/>
            <a:ext cx="2909888" cy="18942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0" y="14478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9900"/>
                </a:solidFill>
              </a:rPr>
              <a:t>Dining Halls</a:t>
            </a:r>
            <a:endParaRPr lang="en-US" sz="2800" dirty="0">
              <a:solidFill>
                <a:srgbClr val="FF99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67200" y="35052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9900"/>
                </a:solidFill>
              </a:rPr>
              <a:t>Café 1919</a:t>
            </a:r>
            <a:endParaRPr lang="en-US" sz="3600" dirty="0">
              <a:solidFill>
                <a:srgbClr val="FF99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000" y="4419600"/>
            <a:ext cx="297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2060"/>
                </a:solidFill>
              </a:rPr>
              <a:t>B-Cafe</a:t>
            </a:r>
            <a:endParaRPr lang="en-US" sz="32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lor_map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2514600"/>
            <a:ext cx="2943430" cy="34194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95400" y="914400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Hope you love UCLA  as much as I do!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52800" y="1981200"/>
            <a:ext cx="5562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FF9900"/>
                </a:solidFill>
              </a:rPr>
              <a:t>~Welcome  Future Bruins~</a:t>
            </a:r>
            <a:endParaRPr lang="en-US" sz="5400" dirty="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6934200" cy="6858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Royce Hall</a:t>
            </a:r>
            <a:endParaRPr lang="en-US" sz="3600" dirty="0"/>
          </a:p>
        </p:txBody>
      </p:sp>
      <p:pic>
        <p:nvPicPr>
          <p:cNvPr id="8" name="Content Placeholder 7" descr="IMG_0321.JP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685800" y="2057400"/>
            <a:ext cx="5715000" cy="4286250"/>
          </a:xfrm>
        </p:spPr>
      </p:pic>
      <p:pic>
        <p:nvPicPr>
          <p:cNvPr id="9" name="Picture 8" descr="students-royce-hall-ucla-635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475031">
            <a:off x="5264506" y="488020"/>
            <a:ext cx="2987649" cy="47297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4800" y="990600"/>
            <a:ext cx="510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- An iconic building of UCLA</a:t>
            </a:r>
            <a:br>
              <a:rPr lang="en-US" sz="2400" dirty="0" smtClean="0"/>
            </a:br>
            <a:r>
              <a:rPr lang="en-US" sz="2400" dirty="0" smtClean="0"/>
              <a:t>- One of the original four buildings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6934200" cy="609600"/>
          </a:xfrm>
        </p:spPr>
        <p:txBody>
          <a:bodyPr>
            <a:noAutofit/>
          </a:bodyPr>
          <a:lstStyle/>
          <a:p>
            <a:r>
              <a:rPr lang="en-US" sz="3600" dirty="0" smtClean="0"/>
              <a:t>Libraries (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2 out of 10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pic>
        <p:nvPicPr>
          <p:cNvPr id="4" name="Content Placeholder 3" descr="IMG_0318.JP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219200"/>
            <a:ext cx="3249084" cy="2436813"/>
          </a:xfrm>
        </p:spPr>
      </p:pic>
      <p:sp>
        <p:nvSpPr>
          <p:cNvPr id="5" name="TextBox 4"/>
          <p:cNvSpPr txBox="1"/>
          <p:nvPr/>
        </p:nvSpPr>
        <p:spPr>
          <a:xfrm rot="1223361">
            <a:off x="2053643" y="1120926"/>
            <a:ext cx="3029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9900"/>
                </a:solidFill>
              </a:rPr>
              <a:t>Powell Library</a:t>
            </a:r>
            <a:endParaRPr lang="en-US" sz="2800" dirty="0">
              <a:solidFill>
                <a:srgbClr val="FF9900"/>
              </a:solidFill>
            </a:endParaRPr>
          </a:p>
        </p:txBody>
      </p:sp>
      <p:pic>
        <p:nvPicPr>
          <p:cNvPr id="6" name="Picture 5" descr="IMG_032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10200" y="1752600"/>
            <a:ext cx="3200400" cy="2400300"/>
          </a:xfrm>
          <a:prstGeom prst="rect">
            <a:avLst/>
          </a:prstGeom>
        </p:spPr>
      </p:pic>
      <p:pic>
        <p:nvPicPr>
          <p:cNvPr id="7" name="Picture 6" descr="UCLA_YRL_exterior_main8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600" y="3810000"/>
            <a:ext cx="5651970" cy="279152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62400" y="32004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9900"/>
                </a:solidFill>
              </a:rPr>
              <a:t>Charles E. Young Library</a:t>
            </a:r>
            <a:endParaRPr lang="en-US" sz="2800" dirty="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7315200" cy="639762"/>
          </a:xfrm>
        </p:spPr>
        <p:txBody>
          <a:bodyPr>
            <a:noAutofit/>
          </a:bodyPr>
          <a:lstStyle/>
          <a:p>
            <a:r>
              <a:rPr lang="en-US" sz="3600" dirty="0" smtClean="0"/>
              <a:t>Ackerman Union</a:t>
            </a:r>
            <a:endParaRPr lang="en-US" sz="3600" dirty="0"/>
          </a:p>
        </p:txBody>
      </p:sp>
      <p:pic>
        <p:nvPicPr>
          <p:cNvPr id="4" name="Content Placeholder 3" descr="ackerman.jp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838200" y="3429000"/>
            <a:ext cx="4438835" cy="3048000"/>
          </a:xfrm>
        </p:spPr>
      </p:pic>
      <p:pic>
        <p:nvPicPr>
          <p:cNvPr id="5" name="Picture 4" descr="IMG_029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19600" y="457200"/>
            <a:ext cx="4267200" cy="3200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1219200"/>
            <a:ext cx="3505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</a:t>
            </a:r>
            <a:r>
              <a:rPr lang="en-US" sz="2400" dirty="0" smtClean="0"/>
              <a:t> </a:t>
            </a:r>
            <a:r>
              <a:rPr lang="en-US" sz="2400" dirty="0" smtClean="0"/>
              <a:t>- </a:t>
            </a:r>
            <a:r>
              <a:rPr lang="en-US" sz="2400" dirty="0" smtClean="0"/>
              <a:t>UCLA student store</a:t>
            </a:r>
          </a:p>
          <a:p>
            <a:r>
              <a:rPr lang="en-US" sz="2400" dirty="0" smtClean="0"/>
              <a:t>  - UCLA bookstore</a:t>
            </a:r>
          </a:p>
          <a:p>
            <a:r>
              <a:rPr lang="en-US" sz="2400" dirty="0" smtClean="0"/>
              <a:t>  - Food court </a:t>
            </a:r>
          </a:p>
          <a:p>
            <a:r>
              <a:rPr lang="en-US" sz="2400" dirty="0" smtClean="0"/>
              <a:t>  - Post </a:t>
            </a:r>
            <a:r>
              <a:rPr lang="en-US" sz="2400" dirty="0" smtClean="0"/>
              <a:t>Office</a:t>
            </a:r>
          </a:p>
          <a:p>
            <a:r>
              <a:rPr lang="en-US" sz="2400" dirty="0" smtClean="0"/>
              <a:t>  - TV lounge</a:t>
            </a: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7391400" cy="731838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Kerckhoff</a:t>
            </a:r>
            <a:r>
              <a:rPr lang="en-US" sz="3600" dirty="0" smtClean="0"/>
              <a:t> Hall</a:t>
            </a:r>
            <a:endParaRPr lang="en-US" sz="3600" dirty="0"/>
          </a:p>
        </p:txBody>
      </p:sp>
      <p:pic>
        <p:nvPicPr>
          <p:cNvPr id="4" name="Content Placeholder 3" descr="IMG_0291.JP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228600" y="1143000"/>
            <a:ext cx="4876800" cy="3657600"/>
          </a:xfrm>
        </p:spPr>
      </p:pic>
      <p:sp>
        <p:nvSpPr>
          <p:cNvPr id="7" name="TextBox 6"/>
          <p:cNvSpPr txBox="1"/>
          <p:nvPr/>
        </p:nvSpPr>
        <p:spPr>
          <a:xfrm>
            <a:off x="5257800" y="381000"/>
            <a:ext cx="3505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sz="2000" dirty="0" smtClean="0"/>
              <a:t> </a:t>
            </a:r>
            <a:r>
              <a:rPr lang="en-US" sz="2400" dirty="0" smtClean="0"/>
              <a:t>Aka “Harvard” in Legally Blonde</a:t>
            </a:r>
          </a:p>
          <a:p>
            <a:pPr>
              <a:buFontTx/>
              <a:buChar char="-"/>
            </a:pPr>
            <a:endParaRPr lang="en-US" sz="2400" dirty="0" smtClean="0"/>
          </a:p>
          <a:p>
            <a:pPr>
              <a:buFontTx/>
              <a:buChar char="-"/>
            </a:pPr>
            <a:r>
              <a:rPr lang="en-US" sz="2400" dirty="0" smtClean="0"/>
              <a:t>One of the main Student Union Buildings</a:t>
            </a:r>
          </a:p>
          <a:p>
            <a:pPr>
              <a:buFontTx/>
              <a:buChar char="-"/>
            </a:pPr>
            <a:endParaRPr lang="en-US" sz="2400" dirty="0" smtClean="0"/>
          </a:p>
          <a:p>
            <a:r>
              <a:rPr lang="en-US" sz="2400" dirty="0" smtClean="0"/>
              <a:t>- Houses the ASUCLA and Yearbook offices</a:t>
            </a:r>
          </a:p>
        </p:txBody>
      </p:sp>
      <p:pic>
        <p:nvPicPr>
          <p:cNvPr id="8" name="Picture 7" descr="420821_3200803180244_1270999937_3305755_552410498_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53000" y="3733800"/>
            <a:ext cx="3790950" cy="28289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467600" cy="65563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South Campus</a:t>
            </a:r>
            <a:endParaRPr lang="en-US" sz="3600" dirty="0"/>
          </a:p>
        </p:txBody>
      </p:sp>
      <p:pic>
        <p:nvPicPr>
          <p:cNvPr id="5" name="Picture 4" descr="IMG_030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" y="2971800"/>
            <a:ext cx="4772000" cy="3579000"/>
          </a:xfrm>
          <a:prstGeom prst="rect">
            <a:avLst/>
          </a:prstGeom>
        </p:spPr>
      </p:pic>
      <p:pic>
        <p:nvPicPr>
          <p:cNvPr id="4" name="Content Placeholder 3" descr="IMG_0306.JPG"/>
          <p:cNvPicPr>
            <a:picLocks noGrp="1" noChangeAspect="1"/>
          </p:cNvPicPr>
          <p:nvPr>
            <p:ph sz="quarter" idx="1"/>
          </p:nvPr>
        </p:nvPicPr>
        <p:blipFill>
          <a:blip r:embed="rId3" cstate="print"/>
          <a:stretch>
            <a:fillRect/>
          </a:stretch>
        </p:blipFill>
        <p:spPr>
          <a:xfrm>
            <a:off x="4267200" y="381000"/>
            <a:ext cx="4038600" cy="3028949"/>
          </a:xfrm>
        </p:spPr>
      </p:pic>
      <p:sp>
        <p:nvSpPr>
          <p:cNvPr id="6" name="TextBox 5"/>
          <p:cNvSpPr txBox="1"/>
          <p:nvPr/>
        </p:nvSpPr>
        <p:spPr>
          <a:xfrm rot="21070131">
            <a:off x="325674" y="2320062"/>
            <a:ext cx="3463451" cy="53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9900"/>
                </a:solidFill>
              </a:rPr>
              <a:t>Kinsey Pavilion</a:t>
            </a:r>
            <a:endParaRPr lang="en-US" sz="2800" dirty="0">
              <a:solidFill>
                <a:srgbClr val="FF99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91200" y="3352800"/>
            <a:ext cx="3124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9900"/>
                </a:solidFill>
              </a:rPr>
              <a:t>South Campus Court of Sciences </a:t>
            </a:r>
            <a:endParaRPr lang="en-US" sz="2800" dirty="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391400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Morgan Center-Athletic </a:t>
            </a:r>
            <a:r>
              <a:rPr lang="en-US" sz="3600" dirty="0" smtClean="0"/>
              <a:t>Hall of </a:t>
            </a:r>
            <a:r>
              <a:rPr lang="en-US" sz="3600" dirty="0" smtClean="0"/>
              <a:t>	Fame</a:t>
            </a:r>
            <a:endParaRPr lang="en-US" sz="3600" dirty="0"/>
          </a:p>
        </p:txBody>
      </p:sp>
      <p:pic>
        <p:nvPicPr>
          <p:cNvPr id="8" name="Content Placeholder 7" descr="未命名.jp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447800"/>
            <a:ext cx="6262707" cy="3657600"/>
          </a:xfrm>
        </p:spPr>
      </p:pic>
      <p:sp>
        <p:nvSpPr>
          <p:cNvPr id="9" name="TextBox 8"/>
          <p:cNvSpPr txBox="1"/>
          <p:nvPr/>
        </p:nvSpPr>
        <p:spPr>
          <a:xfrm>
            <a:off x="838200" y="5181600"/>
            <a:ext cx="6781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9900"/>
                </a:solidFill>
              </a:rPr>
              <a:t>108 NCAA Team Championships </a:t>
            </a:r>
          </a:p>
          <a:p>
            <a:r>
              <a:rPr lang="en-US" sz="2800" dirty="0" smtClean="0">
                <a:solidFill>
                  <a:srgbClr val="FF9900"/>
                </a:solidFill>
              </a:rPr>
              <a:t>	(Most in NCAA History)</a:t>
            </a:r>
            <a:endParaRPr lang="en-US" sz="2800" dirty="0">
              <a:solidFill>
                <a:srgbClr val="FF9900"/>
              </a:solidFill>
            </a:endParaRPr>
          </a:p>
        </p:txBody>
      </p:sp>
      <p:pic>
        <p:nvPicPr>
          <p:cNvPr id="10" name="Picture 9" descr="NCAA_title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0" y="609600"/>
            <a:ext cx="3048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mage_preview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24600" y="4897559"/>
            <a:ext cx="2438400" cy="19604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239000" cy="579438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0070C0"/>
                </a:solidFill>
              </a:rPr>
              <a:t>Recreation</a:t>
            </a:r>
            <a:endParaRPr lang="en-US" sz="3600" dirty="0">
              <a:solidFill>
                <a:srgbClr val="0070C0"/>
              </a:solidFill>
            </a:endParaRPr>
          </a:p>
        </p:txBody>
      </p:sp>
      <p:pic>
        <p:nvPicPr>
          <p:cNvPr id="4" name="Content Placeholder 3" descr="IMG_0310.JPG"/>
          <p:cNvPicPr>
            <a:picLocks noGrp="1" noChangeAspect="1"/>
          </p:cNvPicPr>
          <p:nvPr>
            <p:ph sz="quarter" idx="1"/>
          </p:nvPr>
        </p:nvPicPr>
        <p:blipFill>
          <a:blip r:embed="rId3" cstate="print"/>
          <a:stretch>
            <a:fillRect/>
          </a:stretch>
        </p:blipFill>
        <p:spPr>
          <a:xfrm>
            <a:off x="1219200" y="762000"/>
            <a:ext cx="2868084" cy="2151063"/>
          </a:xfrm>
        </p:spPr>
      </p:pic>
      <p:pic>
        <p:nvPicPr>
          <p:cNvPr id="5" name="Picture 4" descr="IMG_031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34000" y="304800"/>
            <a:ext cx="3149600" cy="2362200"/>
          </a:xfrm>
          <a:prstGeom prst="rect">
            <a:avLst/>
          </a:prstGeom>
        </p:spPr>
      </p:pic>
      <p:pic>
        <p:nvPicPr>
          <p:cNvPr id="6" name="Picture 5" descr="577554149_Fn2U3-M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28800" y="4572000"/>
            <a:ext cx="3048000" cy="2286000"/>
          </a:xfrm>
          <a:prstGeom prst="rect">
            <a:avLst/>
          </a:prstGeom>
        </p:spPr>
      </p:pic>
      <p:pic>
        <p:nvPicPr>
          <p:cNvPr id="7" name="Picture 6" descr="577554386_mvhT5-M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4800" y="3124200"/>
            <a:ext cx="3048000" cy="2286000"/>
          </a:xfrm>
          <a:prstGeom prst="rect">
            <a:avLst/>
          </a:prstGeom>
        </p:spPr>
      </p:pic>
      <p:pic>
        <p:nvPicPr>
          <p:cNvPr id="8" name="Picture 7" descr="578374511_v4dWp-M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05400" y="2971800"/>
            <a:ext cx="3048000" cy="2286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1676400"/>
            <a:ext cx="396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9900"/>
                </a:solidFill>
              </a:rPr>
              <a:t>Straus Stadium</a:t>
            </a:r>
            <a:endParaRPr lang="en-US" sz="2800" dirty="0">
              <a:solidFill>
                <a:srgbClr val="FF99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10200" y="685800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9900"/>
                </a:solidFill>
              </a:rPr>
              <a:t>Drake Stadium</a:t>
            </a:r>
            <a:endParaRPr lang="en-US" sz="2800" dirty="0">
              <a:solidFill>
                <a:srgbClr val="FF99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3400" y="5903893"/>
            <a:ext cx="3581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</a:rPr>
              <a:t>Sunset Canyon Recreational Center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86400" y="4876800"/>
            <a:ext cx="2819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</a:rPr>
              <a:t>John Wooden Center</a:t>
            </a:r>
            <a:endParaRPr lang="en-US" sz="28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axonSuites_web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95600" y="4495800"/>
            <a:ext cx="2765094" cy="1852613"/>
          </a:xfrm>
          <a:prstGeom prst="rect">
            <a:avLst/>
          </a:prstGeom>
        </p:spPr>
      </p:pic>
      <p:pic>
        <p:nvPicPr>
          <p:cNvPr id="6" name="Picture 5" descr="14ed9224d46870-larg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600" y="228600"/>
            <a:ext cx="3701796" cy="24703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467600" cy="73183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The Hill-</a:t>
            </a:r>
            <a:r>
              <a:rPr lang="en-US" sz="3600" dirty="0" smtClean="0">
                <a:solidFill>
                  <a:srgbClr val="00B0F0"/>
                </a:solidFill>
              </a:rPr>
              <a:t> </a:t>
            </a:r>
            <a:r>
              <a:rPr lang="en-US" sz="3600" dirty="0" smtClean="0">
                <a:solidFill>
                  <a:srgbClr val="FF9900"/>
                </a:solidFill>
              </a:rPr>
              <a:t>Dorms</a:t>
            </a:r>
            <a:endParaRPr lang="en-US" sz="3600" dirty="0">
              <a:solidFill>
                <a:srgbClr val="FF9900"/>
              </a:solidFill>
            </a:endParaRPr>
          </a:p>
        </p:txBody>
      </p:sp>
      <p:pic>
        <p:nvPicPr>
          <p:cNvPr id="4" name="Content Placeholder 3" descr="10032011317.JPG"/>
          <p:cNvPicPr>
            <a:picLocks noGrp="1" noChangeAspect="1"/>
          </p:cNvPicPr>
          <p:nvPr>
            <p:ph sz="quarter" idx="1"/>
          </p:nvPr>
        </p:nvPicPr>
        <p:blipFill>
          <a:blip r:embed="rId4" cstate="print"/>
          <a:stretch>
            <a:fillRect/>
          </a:stretch>
        </p:blipFill>
        <p:spPr>
          <a:xfrm>
            <a:off x="5334000" y="3810000"/>
            <a:ext cx="2334684" cy="1751013"/>
          </a:xfrm>
        </p:spPr>
      </p:pic>
      <p:sp>
        <p:nvSpPr>
          <p:cNvPr id="5" name="TextBox 4"/>
          <p:cNvSpPr txBox="1"/>
          <p:nvPr/>
        </p:nvSpPr>
        <p:spPr>
          <a:xfrm>
            <a:off x="304800" y="685800"/>
            <a:ext cx="2590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3 Types:</a:t>
            </a:r>
          </a:p>
          <a:p>
            <a:endParaRPr lang="en-US" sz="3600" dirty="0" smtClean="0"/>
          </a:p>
          <a:p>
            <a:pPr>
              <a:buFontTx/>
              <a:buChar char="-"/>
            </a:pPr>
            <a:r>
              <a:rPr lang="en-US" sz="3600" dirty="0" smtClean="0"/>
              <a:t>Halls</a:t>
            </a:r>
          </a:p>
          <a:p>
            <a:pPr>
              <a:buFontTx/>
              <a:buChar char="-"/>
            </a:pPr>
            <a:endParaRPr lang="en-US" sz="3600" dirty="0" smtClean="0"/>
          </a:p>
          <a:p>
            <a:pPr>
              <a:buFontTx/>
              <a:buChar char="-"/>
            </a:pPr>
            <a:endParaRPr lang="en-US" sz="3600" dirty="0" smtClean="0"/>
          </a:p>
          <a:p>
            <a:pPr>
              <a:buFontTx/>
              <a:buChar char="-"/>
            </a:pPr>
            <a:r>
              <a:rPr lang="en-US" sz="3600" dirty="0" smtClean="0"/>
              <a:t>Plazas</a:t>
            </a:r>
          </a:p>
          <a:p>
            <a:pPr>
              <a:buFontTx/>
              <a:buChar char="-"/>
            </a:pPr>
            <a:endParaRPr lang="en-US" sz="3600" dirty="0" smtClean="0"/>
          </a:p>
          <a:p>
            <a:pPr>
              <a:buFontTx/>
              <a:buChar char="-"/>
            </a:pPr>
            <a:endParaRPr lang="en-US" sz="3600" dirty="0" smtClean="0"/>
          </a:p>
          <a:p>
            <a:r>
              <a:rPr lang="en-US" sz="3600" dirty="0" smtClean="0"/>
              <a:t>- Suites</a:t>
            </a:r>
            <a:endParaRPr lang="en-US" sz="3600" dirty="0"/>
          </a:p>
        </p:txBody>
      </p:sp>
      <p:pic>
        <p:nvPicPr>
          <p:cNvPr id="7" name="Picture 6" descr="denevehousing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86000" y="2133600"/>
            <a:ext cx="2933861" cy="1854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6350169"/>
            <a:ext cx="9144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/>
              <a:t>Online Housing Tour: </a:t>
            </a:r>
            <a:r>
              <a:rPr lang="en-US" sz="2700" dirty="0" smtClean="0">
                <a:hlinkClick r:id="rId6"/>
              </a:rPr>
              <a:t>http://www.uclahousingtour.com/</a:t>
            </a:r>
            <a:endParaRPr lang="en-US" sz="270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265</TotalTime>
  <Words>139</Words>
  <Application>Microsoft Office PowerPoint</Application>
  <PresentationFormat>On-screen Show (4:3)</PresentationFormat>
  <Paragraphs>45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Oriel</vt:lpstr>
      <vt:lpstr>Slide 1</vt:lpstr>
      <vt:lpstr>Royce Hall</vt:lpstr>
      <vt:lpstr>Libraries (2 out of 10)</vt:lpstr>
      <vt:lpstr>Ackerman Union</vt:lpstr>
      <vt:lpstr>Kerckhoff Hall</vt:lpstr>
      <vt:lpstr>South Campus</vt:lpstr>
      <vt:lpstr>Morgan Center-Athletic Hall of  Fame</vt:lpstr>
      <vt:lpstr>Recreation</vt:lpstr>
      <vt:lpstr>The Hill- Dorms</vt:lpstr>
      <vt:lpstr>The Hill- Dining</vt:lpstr>
      <vt:lpstr>Slide 11</vt:lpstr>
    </vt:vector>
  </TitlesOfParts>
  <Company>Hewlett-Packard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Yue Ming</dc:creator>
  <cp:lastModifiedBy>Yue Ming</cp:lastModifiedBy>
  <cp:revision>27</cp:revision>
  <dcterms:created xsi:type="dcterms:W3CDTF">2012-04-14T08:04:15Z</dcterms:created>
  <dcterms:modified xsi:type="dcterms:W3CDTF">2012-04-16T17:21:05Z</dcterms:modified>
</cp:coreProperties>
</file>